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9" r:id="rId4"/>
    <p:sldId id="263" r:id="rId5"/>
    <p:sldId id="256" r:id="rId6"/>
    <p:sldId id="25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21FC-D43F-40E3-A6A3-62F9788D092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BAAB7-8AC0-418E-8225-04E4689CDE0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ết quả hình ảnh cho phong nen d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228600"/>
            <a:ext cx="7528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Tiểu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Xuân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Thiều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447800"/>
            <a:ext cx="8534400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MÔN MĨ THUẬT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3</a:t>
            </a:r>
          </a:p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ChỦ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đề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2: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Mặt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nạ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con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thú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419600"/>
            <a:ext cx="693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ĐOÀN THỊ THANH PHONG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5943600"/>
            <a:ext cx="4414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NĂM HỌC 2016 - 2017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hinh anh tet trung t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381500" cy="2924176"/>
          </a:xfrm>
          <a:prstGeom prst="rect">
            <a:avLst/>
          </a:prstGeom>
          <a:noFill/>
        </p:spPr>
      </p:pic>
      <p:pic>
        <p:nvPicPr>
          <p:cNvPr id="13316" name="Picture 4" descr="Kết quả hình ảnh cho hinh anh tet trung t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4048125" cy="2924176"/>
          </a:xfrm>
          <a:prstGeom prst="rect">
            <a:avLst/>
          </a:prstGeom>
          <a:noFill/>
        </p:spPr>
      </p:pic>
      <p:pic>
        <p:nvPicPr>
          <p:cNvPr id="13318" name="Picture 6" descr="Kết quả hình ảnh cho hinh anh tet trung th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4191000" cy="3048000"/>
          </a:xfrm>
          <a:prstGeom prst="rect">
            <a:avLst/>
          </a:prstGeom>
          <a:noFill/>
        </p:spPr>
      </p:pic>
      <p:pic>
        <p:nvPicPr>
          <p:cNvPr id="13320" name="Picture 8" descr="Kết quả hình ảnh cho hinh anh tet trung thu mat 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1843" y="3505200"/>
            <a:ext cx="4225456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153"/>
          <a:stretch>
            <a:fillRect/>
          </a:stretch>
        </p:blipFill>
        <p:spPr bwMode="auto">
          <a:xfrm>
            <a:off x="381000" y="228600"/>
            <a:ext cx="845819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ết quả hình ảnh cho anh chup con v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2743200" cy="3200400"/>
          </a:xfrm>
          <a:prstGeom prst="rect">
            <a:avLst/>
          </a:prstGeom>
          <a:noFill/>
        </p:spPr>
      </p:pic>
      <p:pic>
        <p:nvPicPr>
          <p:cNvPr id="20484" name="Picture 4" descr="Kết quả hình ảnh cho anh chup con v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"/>
            <a:ext cx="3200400" cy="3200400"/>
          </a:xfrm>
          <a:prstGeom prst="rect">
            <a:avLst/>
          </a:prstGeom>
          <a:noFill/>
        </p:spPr>
      </p:pic>
      <p:pic>
        <p:nvPicPr>
          <p:cNvPr id="20486" name="Picture 6" descr="Kết quả hình ảnh cho anh chup con v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28600"/>
            <a:ext cx="2667000" cy="3124200"/>
          </a:xfrm>
          <a:prstGeom prst="rect">
            <a:avLst/>
          </a:prstGeom>
          <a:noFill/>
        </p:spPr>
      </p:pic>
      <p:pic>
        <p:nvPicPr>
          <p:cNvPr id="20488" name="Picture 8" descr="Kết quả hình ảnh cho anh chup con v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400"/>
            <a:ext cx="4114800" cy="3000375"/>
          </a:xfrm>
          <a:prstGeom prst="rect">
            <a:avLst/>
          </a:prstGeom>
          <a:noFill/>
        </p:spPr>
      </p:pic>
      <p:pic>
        <p:nvPicPr>
          <p:cNvPr id="20490" name="Picture 10" descr="Kết quả hình ảnh cho anh chup con va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505200"/>
            <a:ext cx="42672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inh ve con vat"/>
          <p:cNvPicPr>
            <a:picLocks noChangeAspect="1" noChangeArrowheads="1"/>
          </p:cNvPicPr>
          <p:nvPr/>
        </p:nvPicPr>
        <p:blipFill>
          <a:blip r:embed="rId2" cstate="print"/>
          <a:srcRect t="45652" r="11215" b="22925"/>
          <a:stretch>
            <a:fillRect/>
          </a:stretch>
        </p:blipFill>
        <p:spPr bwMode="auto">
          <a:xfrm>
            <a:off x="990600" y="1143000"/>
            <a:ext cx="72390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418"/>
          <a:stretch>
            <a:fillRect/>
          </a:stretch>
        </p:blipFill>
        <p:spPr bwMode="auto">
          <a:xfrm>
            <a:off x="228601" y="304800"/>
            <a:ext cx="8915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ết quả hình ảnh cho phong nen d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00200" y="838200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oper Black" pitchFamily="18" charset="0"/>
              </a:rPr>
              <a:t>Thực</a:t>
            </a:r>
            <a:r>
              <a:rPr lang="en-US" sz="9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oper Black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oper Black" pitchFamily="18" charset="0"/>
              </a:rPr>
              <a:t>hành</a:t>
            </a:r>
            <a:endParaRPr lang="en-US" sz="9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oper Black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ết quả hình ảnh cho mat na thieu n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061336" cy="2819400"/>
          </a:xfrm>
          <a:prstGeom prst="rect">
            <a:avLst/>
          </a:prstGeom>
          <a:noFill/>
        </p:spPr>
      </p:pic>
      <p:pic>
        <p:nvPicPr>
          <p:cNvPr id="19460" name="Picture 4" descr="Kết quả hình ảnh cho mat na thieu nh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419600" cy="2743200"/>
          </a:xfrm>
          <a:prstGeom prst="rect">
            <a:avLst/>
          </a:prstGeom>
          <a:noFill/>
        </p:spPr>
      </p:pic>
      <p:pic>
        <p:nvPicPr>
          <p:cNvPr id="19462" name="Picture 6" descr="Kết quả hình ảnh cho mat na thieu nh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3962400" cy="3352800"/>
          </a:xfrm>
          <a:prstGeom prst="rect">
            <a:avLst/>
          </a:prstGeom>
          <a:noFill/>
        </p:spPr>
      </p:pic>
      <p:pic>
        <p:nvPicPr>
          <p:cNvPr id="19464" name="Picture 8" descr="Kết quả hình ảnh cho mat na thieu nh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352800"/>
            <a:ext cx="45720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33</Words>
  <Application>Microsoft Office PowerPoint</Application>
  <PresentationFormat>On-screen Show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WIO</dc:creator>
  <cp:lastModifiedBy>WIO</cp:lastModifiedBy>
  <cp:revision>8</cp:revision>
  <dcterms:created xsi:type="dcterms:W3CDTF">2016-09-19T14:48:21Z</dcterms:created>
  <dcterms:modified xsi:type="dcterms:W3CDTF">2016-09-19T16:00:13Z</dcterms:modified>
</cp:coreProperties>
</file>